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1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6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72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3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66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2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89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16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8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58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71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AB81-A9BC-494C-9D77-8A0F6104B63C}" type="datetimeFigureOut">
              <a:rPr lang="de-DE" smtClean="0"/>
              <a:t>01.02.2015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CA64-B825-48F9-97C6-784924BC8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8" name="Picture 2" descr="C:\Users\Johannes 1\Pictures\2015\Jan 2015\Mahnwachen\30.1.2015\IMG_5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0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Johannes 1\Pictures\2015\Jan 2015\Mahnwachen\31.1.2015\IMG_5061 -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794" y="-603448"/>
            <a:ext cx="10980712" cy="823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36512" y="6093295"/>
            <a:ext cx="95328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400" b="1" dirty="0" smtClean="0">
                <a:solidFill>
                  <a:schemeClr val="bg1"/>
                </a:solidFill>
              </a:rPr>
              <a:t>Mahn- und Gebetswache täglich 15 Uhr am Landtag</a:t>
            </a:r>
            <a:endParaRPr lang="de-DE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351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Bildschirmpräsentation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Johannes 1</dc:creator>
  <cp:lastModifiedBy>Johannes 1</cp:lastModifiedBy>
  <cp:revision>2</cp:revision>
  <dcterms:created xsi:type="dcterms:W3CDTF">2015-02-01T08:08:05Z</dcterms:created>
  <dcterms:modified xsi:type="dcterms:W3CDTF">2015-02-01T08:11:33Z</dcterms:modified>
</cp:coreProperties>
</file>